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9144000"/>
  <p:notesSz cx="6858000" cy="9144000"/>
  <p:embeddedFontLst>
    <p:embeddedFont>
      <p:font typeface="Dancing Script"/>
      <p:regular r:id="rId17"/>
      <p:bold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DancingScript-regular.fntdata"/><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18" Type="http://schemas.openxmlformats.org/officeDocument/2006/relationships/font" Target="fonts/DancingScript-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41c716bab4_0_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41c716bab4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41c716bab4_0_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41c716bab4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57791065c_0_1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g257791065c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3f5f0adc6b_0_1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g3f5f0adc6b_0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3f5f0adc6b_0_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g3f5f0adc6b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57791065c_0_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g257791065c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70" name="Google Shape;70;p11"/>
          <p:cNvSpPr txBox="1"/>
          <p:nvPr>
            <p:ph idx="1" type="body"/>
          </p:nvPr>
        </p:nvSpPr>
        <p:spPr>
          <a:xfrm rot="5400000">
            <a:off x="2309018" y="-251619"/>
            <a:ext cx="4525963" cy="8229600"/>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7" y="2171700"/>
            <a:ext cx="5851525" cy="20574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76" name="Google Shape;76;p12"/>
          <p:cNvSpPr txBox="1"/>
          <p:nvPr>
            <p:ph idx="1" type="body"/>
          </p:nvPr>
        </p:nvSpPr>
        <p:spPr>
          <a:xfrm rot="5400000">
            <a:off x="541338" y="190501"/>
            <a:ext cx="5851525" cy="6019800"/>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91425" lIns="91425" spcFirstLastPara="1" rIns="91425" wrap="square" tIns="91425">
            <a:noAutofit/>
          </a:bodyPr>
          <a:lstStyle>
            <a:lvl1pPr indent="0" lvl="0" marL="0"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Clr>
                <a:schemeClr val="dk1"/>
              </a:buClr>
              <a:buSzPts val="1400"/>
              <a:buFont typeface="Calibri"/>
              <a:buNone/>
              <a:defRPr b="1" i="0" sz="40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00"/>
              </a:spcBef>
              <a:spcAft>
                <a:spcPts val="0"/>
              </a:spcAft>
              <a:buClr>
                <a:srgbClr val="888888"/>
              </a:buClr>
              <a:buSzPts val="32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2800"/>
              <a:buFont typeface="Arial"/>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2400"/>
              <a:buFont typeface="Arial"/>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2000"/>
              <a:buFont typeface="Arial"/>
              <a:buNone/>
              <a:defRPr b="0" i="0" sz="1400" u="none" cap="none" strike="noStrike">
                <a:solidFill>
                  <a:srgbClr val="888888"/>
                </a:solidFill>
                <a:latin typeface="Calibri"/>
                <a:ea typeface="Calibri"/>
                <a:cs typeface="Calibri"/>
                <a:sym typeface="Calibri"/>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91425" lIns="91425" spcFirstLastPara="1" rIns="91425" wrap="square" tIns="91425">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dk1"/>
              </a:buClr>
              <a:buSzPts val="32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8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24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91425" lIns="91425" spcFirstLastPara="1" rIns="91425" wrap="square" tIns="91425">
            <a:noAutofit/>
          </a:bodyPr>
          <a:lstStyle>
            <a:lvl1pPr indent="-228600" lvl="0" marL="457200" marR="0" rtl="0" algn="l">
              <a:spcBef>
                <a:spcPts val="480"/>
              </a:spcBef>
              <a:spcAft>
                <a:spcPts val="0"/>
              </a:spcAft>
              <a:buClr>
                <a:schemeClr val="dk1"/>
              </a:buClr>
              <a:buSzPts val="32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8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24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2000"/>
              <a:buFont typeface="Arial"/>
              <a:buNone/>
              <a:defRPr b="1" i="0" sz="1600" u="none" cap="none" strike="noStrike">
                <a:solidFill>
                  <a:schemeClr val="dk1"/>
                </a:solidFill>
                <a:latin typeface="Calibri"/>
                <a:ea typeface="Calibri"/>
                <a:cs typeface="Calibri"/>
                <a:sym typeface="Calibri"/>
              </a:defRPr>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91425" lIns="91425" spcFirstLastPara="1" rIns="91425" wrap="square" tIns="91425">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Clr>
                <a:schemeClr val="dk1"/>
              </a:buClr>
              <a:buSzPts val="1400"/>
              <a:buFont typeface="Calibri"/>
              <a:buNone/>
              <a:defRPr b="1" i="0" sz="20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32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28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24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91425" lIns="91425" spcFirstLastPara="1" rIns="91425" wrap="square" tIns="91425">
            <a:noAutofit/>
          </a:bodyPr>
          <a:lstStyle>
            <a:lvl1pPr indent="0" lvl="0" marL="0" marR="0" rtl="0" algn="l">
              <a:spcBef>
                <a:spcPts val="0"/>
              </a:spcBef>
              <a:spcAft>
                <a:spcPts val="0"/>
              </a:spcAft>
              <a:buClr>
                <a:schemeClr val="dk1"/>
              </a:buClr>
              <a:buSzPts val="1400"/>
              <a:buFont typeface="Calibri"/>
              <a:buNone/>
              <a:defRPr b="1" i="0" sz="20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63" name="Google Shape;63;p10"/>
          <p:cNvSpPr/>
          <p:nvPr>
            <p:ph idx="2" type="pic"/>
          </p:nvPr>
        </p:nvSpPr>
        <p:spPr>
          <a:xfrm>
            <a:off x="1792288" y="612775"/>
            <a:ext cx="5486400" cy="4114800"/>
          </a:xfrm>
          <a:prstGeom prst="rect">
            <a:avLst/>
          </a:prstGeom>
          <a:noFill/>
          <a:ln>
            <a:noFill/>
          </a:ln>
        </p:spPr>
        <p:txBody>
          <a:bodyPr anchorCtr="0" anchor="t" bIns="91425" lIns="91425" spcFirstLastPara="1" rIns="91425" wrap="square" tIns="91425">
            <a:noAutofit/>
          </a:bodyPr>
          <a:lstStyle>
            <a:lvl1pPr indent="0" lvl="0" marL="0" marR="0" rtl="0" algn="l">
              <a:spcBef>
                <a:spcPts val="640"/>
              </a:spcBef>
              <a:spcAft>
                <a:spcPts val="0"/>
              </a:spcAft>
              <a:buClr>
                <a:schemeClr val="dk1"/>
              </a:buClr>
              <a:buSzPts val="1400"/>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spcAft>
                <a:spcPts val="0"/>
              </a:spcAft>
              <a:buClr>
                <a:schemeClr val="dk1"/>
              </a:buClr>
              <a:buSzPts val="1400"/>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spcAft>
                <a:spcPts val="0"/>
              </a:spcAft>
              <a:buClr>
                <a:schemeClr val="dk1"/>
              </a:buClr>
              <a:buSzPts val="1400"/>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spcAft>
                <a:spcPts val="0"/>
              </a:spcAft>
              <a:buClr>
                <a:schemeClr val="dk1"/>
              </a:buClr>
              <a:buSzPts val="14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1792288" y="5367338"/>
            <a:ext cx="5486400" cy="804862"/>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32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28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24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2000"/>
              <a:buFont typeface="Arial"/>
              <a:buNone/>
              <a:defRPr b="0" i="0" sz="900" u="none" cap="none" strike="noStrike">
                <a:solidFill>
                  <a:schemeClr val="dk1"/>
                </a:solidFill>
                <a:latin typeface="Calibri"/>
                <a:ea typeface="Calibri"/>
                <a:cs typeface="Calibri"/>
                <a:sym typeface="Calibri"/>
              </a:defRPr>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sz="1200">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Clr>
                <a:schemeClr val="dk1"/>
              </a:buClr>
              <a:buSzPts val="1400"/>
              <a:buFont typeface="Calibri"/>
              <a:buNone/>
              <a:defRPr b="0" i="0" sz="4400" u="none" cap="none" strike="noStrike">
                <a:solidFill>
                  <a:schemeClr val="dk1"/>
                </a:solidFill>
                <a:latin typeface="Calibri"/>
                <a:ea typeface="Calibri"/>
                <a:cs typeface="Calibri"/>
                <a:sym typeface="Calibri"/>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91425" lIns="91425" spcFirstLastPara="1" rIns="91425" wrap="square" tIns="91425">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91425" lIns="91425" spcFirstLastPara="1" rIns="91425" wrap="square" tIns="91425">
            <a:noAutofit/>
          </a:bodyPr>
          <a:lstStyle>
            <a:lvl1pPr indent="0" lvl="0" mar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91425" lIns="91425" spcFirstLastPara="1" rIns="91425" wrap="square" tIns="91425">
            <a:noAutofit/>
          </a:bodyPr>
          <a:lstStyle>
            <a:lvl1pPr indent="0" lvl="0" mar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www.youtube.com/watch?v=ddvTFgzkS5M" TargetMode="External"/><Relationship Id="rId4" Type="http://schemas.openxmlformats.org/officeDocument/2006/relationships/image" Target="../media/image8.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www.youtube.com/watch?v=RwlhUcSGqgs" TargetMode="External"/><Relationship Id="rId4" Type="http://schemas.openxmlformats.org/officeDocument/2006/relationships/image" Target="../media/image7.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1.jpg"/><Relationship Id="rId4" Type="http://schemas.openxmlformats.org/officeDocument/2006/relationships/hyperlink" Target="mailto:MLBrown@jacksonsd.org" TargetMode="External"/><Relationship Id="rId5" Type="http://schemas.openxmlformats.org/officeDocument/2006/relationships/hyperlink" Target="mailto:MLBrown@jacksonsd.org" TargetMode="External"/><Relationship Id="rId6" Type="http://schemas.openxmlformats.org/officeDocument/2006/relationships/hyperlink" Target="mailto:MLBrown@jacksonsd.org" TargetMode="External"/><Relationship Id="rId7" Type="http://schemas.openxmlformats.org/officeDocument/2006/relationships/hyperlink" Target="mailto:rfodor@jacksonsd.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0.jpg"/><Relationship Id="rId4" Type="http://schemas.openxmlformats.org/officeDocument/2006/relationships/hyperlink" Target="http://www.youtube.com/watch?v=ikehX9o1JbI" TargetMode="External"/><Relationship Id="rId5"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descr="Slide3.JPG" id="84" name="Google Shape;84;p13"/>
          <p:cNvPicPr preferRelativeResize="0"/>
          <p:nvPr/>
        </p:nvPicPr>
        <p:blipFill rotWithShape="1">
          <a:blip r:embed="rId3">
            <a:alphaModFix/>
          </a:blip>
          <a:srcRect b="0" l="0" r="0" t="0"/>
          <a:stretch/>
        </p:blipFill>
        <p:spPr>
          <a:xfrm>
            <a:off x="240675" y="0"/>
            <a:ext cx="9144000" cy="6858000"/>
          </a:xfrm>
          <a:prstGeom prst="rect">
            <a:avLst/>
          </a:prstGeom>
          <a:noFill/>
          <a:ln>
            <a:noFill/>
          </a:ln>
        </p:spPr>
      </p:pic>
      <p:sp>
        <p:nvSpPr>
          <p:cNvPr id="85" name="Google Shape;85;p13"/>
          <p:cNvSpPr txBox="1"/>
          <p:nvPr/>
        </p:nvSpPr>
        <p:spPr>
          <a:xfrm>
            <a:off x="1243275" y="1303425"/>
            <a:ext cx="7138800" cy="45639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Arial"/>
              <a:buNone/>
            </a:pPr>
            <a:r>
              <a:rPr b="1" lang="en-US" sz="6000">
                <a:solidFill>
                  <a:schemeClr val="dk1"/>
                </a:solidFill>
              </a:rPr>
              <a:t>Habit, Community,</a:t>
            </a:r>
            <a:endParaRPr b="1" sz="6000">
              <a:solidFill>
                <a:schemeClr val="dk1"/>
              </a:solidFill>
            </a:endParaRPr>
          </a:p>
          <a:p>
            <a:pPr indent="0" lvl="0" marL="0" marR="0" rtl="0" algn="ctr">
              <a:lnSpc>
                <a:spcPct val="100000"/>
              </a:lnSpc>
              <a:spcBef>
                <a:spcPts val="0"/>
              </a:spcBef>
              <a:spcAft>
                <a:spcPts val="0"/>
              </a:spcAft>
              <a:buClr>
                <a:schemeClr val="dk1"/>
              </a:buClr>
              <a:buFont typeface="Arial"/>
              <a:buNone/>
            </a:pPr>
            <a:r>
              <a:rPr b="1" lang="en-US" sz="6000">
                <a:solidFill>
                  <a:schemeClr val="dk1"/>
                </a:solidFill>
              </a:rPr>
              <a:t>and Culture</a:t>
            </a:r>
            <a:endParaRPr b="1" sz="6000">
              <a:solidFill>
                <a:schemeClr val="dk1"/>
              </a:solidFill>
            </a:endParaRPr>
          </a:p>
          <a:p>
            <a:pPr indent="0" lvl="0" marL="0" marR="0" rtl="0" algn="ctr">
              <a:lnSpc>
                <a:spcPct val="100000"/>
              </a:lnSpc>
              <a:spcBef>
                <a:spcPts val="0"/>
              </a:spcBef>
              <a:spcAft>
                <a:spcPts val="0"/>
              </a:spcAft>
              <a:buClr>
                <a:schemeClr val="dk1"/>
              </a:buClr>
              <a:buFont typeface="Arial"/>
              <a:buNone/>
            </a:pPr>
            <a:r>
              <a:rPr b="1" lang="en-US" sz="6000">
                <a:solidFill>
                  <a:schemeClr val="dk1"/>
                </a:solidFill>
              </a:rPr>
              <a:t> </a:t>
            </a:r>
            <a:endParaRPr b="1" sz="6000">
              <a:solidFill>
                <a:schemeClr val="dk1"/>
              </a:solidFill>
            </a:endParaRPr>
          </a:p>
          <a:p>
            <a:pPr indent="0" lvl="0" marL="0" marR="0" rtl="0" algn="ctr">
              <a:lnSpc>
                <a:spcPct val="100000"/>
              </a:lnSpc>
              <a:spcBef>
                <a:spcPts val="0"/>
              </a:spcBef>
              <a:spcAft>
                <a:spcPts val="0"/>
              </a:spcAft>
              <a:buClr>
                <a:schemeClr val="dk1"/>
              </a:buClr>
              <a:buFont typeface="Arial"/>
              <a:buNone/>
            </a:pPr>
            <a:r>
              <a:rPr b="1" lang="en-US" sz="4800" u="none" cap="none" strike="noStrike">
                <a:solidFill>
                  <a:srgbClr val="FF0000"/>
                </a:solidFill>
                <a:latin typeface="Dancing Script"/>
                <a:ea typeface="Dancing Script"/>
                <a:cs typeface="Dancing Script"/>
                <a:sym typeface="Dancing Script"/>
              </a:rPr>
              <a:t>Mrs. </a:t>
            </a:r>
            <a:r>
              <a:rPr b="1" lang="en-US" sz="4800">
                <a:solidFill>
                  <a:srgbClr val="FF0000"/>
                </a:solidFill>
                <a:latin typeface="Dancing Script"/>
                <a:ea typeface="Dancing Script"/>
                <a:cs typeface="Dancing Script"/>
                <a:sym typeface="Dancing Script"/>
              </a:rPr>
              <a:t>Fodor</a:t>
            </a:r>
            <a:endParaRPr sz="4800" u="none" cap="none" strike="noStrike">
              <a:solidFill>
                <a:srgbClr val="FF0000"/>
              </a:solidFill>
              <a:latin typeface="Dancing Script"/>
              <a:ea typeface="Dancing Script"/>
              <a:cs typeface="Dancing Script"/>
              <a:sym typeface="Dancing Script"/>
            </a:endParaRPr>
          </a:p>
        </p:txBody>
      </p:sp>
      <p:sp>
        <p:nvSpPr>
          <p:cNvPr id="86" name="Google Shape;86;p13"/>
          <p:cNvSpPr txBox="1"/>
          <p:nvPr/>
        </p:nvSpPr>
        <p:spPr>
          <a:xfrm>
            <a:off x="-2432825" y="2810125"/>
            <a:ext cx="6400800" cy="17526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None/>
            </a:pPr>
            <a:r>
              <a:t/>
            </a:r>
            <a:endParaRPr b="0" i="0" sz="4400" u="none" cap="none" strike="noStrik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pic>
        <p:nvPicPr>
          <p:cNvPr id="149" name="Google Shape;149;p22" title="Classroom Rules">
            <a:hlinkClick r:id="rId3"/>
          </p:cNvPr>
          <p:cNvPicPr preferRelativeResize="0"/>
          <p:nvPr/>
        </p:nvPicPr>
        <p:blipFill>
          <a:blip r:embed="rId4">
            <a:alphaModFix/>
          </a:blip>
          <a:stretch>
            <a:fillRect/>
          </a:stretch>
        </p:blipFill>
        <p:spPr>
          <a:xfrm>
            <a:off x="0" y="0"/>
            <a:ext cx="9144000" cy="6858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pic>
        <p:nvPicPr>
          <p:cNvPr descr="Kid President believes we're all teachers and we're all students. What are you teaching the world? Who are you learning from? Share this with a special teacher in your life! http://on.fb.me/160fwvl&#10;&#10;We wanted to make this as a special thank you to all the schools who have used Kid President in their classrooms to spread creativity and compassion. Thank you! Together, we're louder!&#10;&#10;Purchase the song &quot;Shadow of a Man&quot; by Neulore here: http://smarturl.it/shadowofaman&#10;&#10;Watch the OUTTAKES from this weeks episode! http://youtu.be/qTyXkrxZ8j4&#10;&#10;Written and created by Brad Montague &amp; Robby Novak&#10;&#10;Follow our adventures:&#10;http://twitter.com/iamkidpresident&#10;http://facebook.com/kidpresident&#10;&#10;Check out NEULORE! http://neulore.com&#10;&#10;SUBSCRIBE to SoulPancake for new videos every weekday! http://bit.ly/SoulPancakeSubscribe&#10;&#10;We love to hear from you, SoulPancaker's! Leave us a comment, send us a message, and let us know what big questions YOU want answered! &#10;&#10;Follow us on FACEBOOK: http://facebook.com/soulpancake&#10;TWEET us at: http://twitter.com/soulpancake &#10;Visit our WEBSITE: http://soulpancake.com&#10;Buy our BOOK! http://book.soulpancake.com&#10;&#10;-~-~~-~~~-~~-~-&#10;How do students react when high school boys are treated like women in Congress?? CLICK HERE to find out!&#10;https://www.youtube.com/watch?v=Km0tiHY94sQ&#10;-~-~~-~~~-~~-~-" id="154" name="Google Shape;154;p23" title="Kid President's Pep Talk to Teachers and Students!">
            <a:hlinkClick r:id="rId3"/>
          </p:cNvPr>
          <p:cNvPicPr preferRelativeResize="0"/>
          <p:nvPr/>
        </p:nvPicPr>
        <p:blipFill>
          <a:blip r:embed="rId4">
            <a:alphaModFix/>
          </a:blip>
          <a:stretch>
            <a:fillRect/>
          </a:stretch>
        </p:blipFill>
        <p:spPr>
          <a:xfrm>
            <a:off x="152400" y="152400"/>
            <a:ext cx="8991600" cy="67437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pic>
        <p:nvPicPr>
          <p:cNvPr descr="Slide13.JPG" id="159" name="Google Shape;159;p24"/>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60" name="Google Shape;160;p24"/>
          <p:cNvSpPr txBox="1"/>
          <p:nvPr/>
        </p:nvSpPr>
        <p:spPr>
          <a:xfrm>
            <a:off x="685800" y="1066800"/>
            <a:ext cx="7772400" cy="2971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rPr i="0" lang="en-US" sz="5400" u="none" cap="none" strike="noStrike">
                <a:solidFill>
                  <a:srgbClr val="C00000"/>
                </a:solidFill>
                <a:latin typeface="Arial"/>
                <a:ea typeface="Arial"/>
                <a:cs typeface="Arial"/>
                <a:sym typeface="Arial"/>
              </a:rPr>
              <a:t>I look forward to a wonderful year ☺</a:t>
            </a:r>
            <a:endParaRPr i="0" sz="5400" u="none" cap="none" strike="noStrike">
              <a:solidFill>
                <a:srgbClr val="C00000"/>
              </a:solidFill>
              <a:latin typeface="Arial"/>
              <a:ea typeface="Arial"/>
              <a:cs typeface="Arial"/>
              <a:sym typeface="Arial"/>
            </a:endParaRPr>
          </a:p>
        </p:txBody>
      </p:sp>
      <p:sp>
        <p:nvSpPr>
          <p:cNvPr id="161" name="Google Shape;161;p24"/>
          <p:cNvSpPr txBox="1"/>
          <p:nvPr/>
        </p:nvSpPr>
        <p:spPr>
          <a:xfrm>
            <a:off x="914400" y="1981200"/>
            <a:ext cx="7315200" cy="36576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Font typeface="Arial"/>
              <a:buNone/>
            </a:pPr>
            <a:r>
              <a:t/>
            </a:r>
            <a:endParaRPr sz="4000" u="sng">
              <a:solidFill>
                <a:schemeClr val="hlink"/>
              </a:solidFill>
              <a:latin typeface="Arial"/>
              <a:ea typeface="Arial"/>
              <a:cs typeface="Arial"/>
              <a:sym typeface="Arial"/>
              <a:hlinkClick r:id="rId4"/>
            </a:endParaRPr>
          </a:p>
          <a:p>
            <a:pPr indent="0" lvl="0" marL="0" marR="0" rtl="0" algn="ctr">
              <a:lnSpc>
                <a:spcPct val="100000"/>
              </a:lnSpc>
              <a:spcBef>
                <a:spcPts val="800"/>
              </a:spcBef>
              <a:spcAft>
                <a:spcPts val="0"/>
              </a:spcAft>
              <a:buClr>
                <a:schemeClr val="dk1"/>
              </a:buClr>
              <a:buFont typeface="Arial"/>
              <a:buNone/>
            </a:pPr>
            <a:r>
              <a:t/>
            </a:r>
            <a:endParaRPr b="0" i="0" sz="3000" u="sng" cap="none" strike="noStrike">
              <a:solidFill>
                <a:schemeClr val="hlink"/>
              </a:solidFill>
              <a:latin typeface="Arial"/>
              <a:ea typeface="Arial"/>
              <a:cs typeface="Arial"/>
              <a:sym typeface="Arial"/>
              <a:hlinkClick r:id="rId5"/>
            </a:endParaRPr>
          </a:p>
          <a:p>
            <a:pPr indent="0" lvl="0" marL="0" marR="0" rtl="0" algn="ctr">
              <a:lnSpc>
                <a:spcPct val="100000"/>
              </a:lnSpc>
              <a:spcBef>
                <a:spcPts val="800"/>
              </a:spcBef>
              <a:spcAft>
                <a:spcPts val="0"/>
              </a:spcAft>
              <a:buClr>
                <a:schemeClr val="dk1"/>
              </a:buClr>
              <a:buFont typeface="Arial"/>
              <a:buNone/>
            </a:pPr>
            <a:r>
              <a:t/>
            </a:r>
            <a:endParaRPr sz="3000" u="sng">
              <a:solidFill>
                <a:schemeClr val="hlink"/>
              </a:solidFill>
              <a:latin typeface="Arial"/>
              <a:ea typeface="Arial"/>
              <a:cs typeface="Arial"/>
              <a:sym typeface="Arial"/>
              <a:hlinkClick r:id="rId6"/>
            </a:endParaRPr>
          </a:p>
          <a:p>
            <a:pPr indent="0" lvl="0" marL="0" marR="0" rtl="0" algn="ctr">
              <a:lnSpc>
                <a:spcPct val="100000"/>
              </a:lnSpc>
              <a:spcBef>
                <a:spcPts val="800"/>
              </a:spcBef>
              <a:spcAft>
                <a:spcPts val="0"/>
              </a:spcAft>
              <a:buClr>
                <a:schemeClr val="dk1"/>
              </a:buClr>
              <a:buFont typeface="Arial"/>
              <a:buNone/>
            </a:pPr>
            <a:r>
              <a:rPr lang="en-US" sz="4000" u="sng">
                <a:solidFill>
                  <a:schemeClr val="hlink"/>
                </a:solidFill>
                <a:hlinkClick r:id="rId7"/>
              </a:rPr>
              <a:t>rfodor@jacksonsd.org</a:t>
            </a:r>
            <a:endParaRPr b="0" i="0" sz="4000" u="none" cap="none" strike="noStrik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descr="Slide5.JPG" id="91" name="Google Shape;91;p14"/>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92" name="Google Shape;92;p14"/>
          <p:cNvSpPr txBox="1"/>
          <p:nvPr/>
        </p:nvSpPr>
        <p:spPr>
          <a:xfrm>
            <a:off x="614500" y="895725"/>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rPr lang="en-US" sz="4800">
                <a:solidFill>
                  <a:srgbClr val="C00000"/>
                </a:solidFill>
              </a:rPr>
              <a:t>What is Social Emotional Learning?</a:t>
            </a:r>
            <a:endParaRPr b="0" i="0" sz="4800" u="none" cap="none" strike="noStrike">
              <a:solidFill>
                <a:srgbClr val="C00000"/>
              </a:solidFill>
              <a:latin typeface="Arial"/>
              <a:ea typeface="Arial"/>
              <a:cs typeface="Arial"/>
              <a:sym typeface="Arial"/>
            </a:endParaRPr>
          </a:p>
        </p:txBody>
      </p:sp>
      <p:sp>
        <p:nvSpPr>
          <p:cNvPr id="93" name="Google Shape;93;p14"/>
          <p:cNvSpPr txBox="1"/>
          <p:nvPr/>
        </p:nvSpPr>
        <p:spPr>
          <a:xfrm>
            <a:off x="843100" y="2392475"/>
            <a:ext cx="7315200" cy="3003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640"/>
              </a:spcBef>
              <a:spcAft>
                <a:spcPts val="0"/>
              </a:spcAft>
              <a:buNone/>
            </a:pPr>
            <a:r>
              <a:rPr b="1" lang="en-US" sz="2400">
                <a:solidFill>
                  <a:srgbClr val="1F1F1F"/>
                </a:solidFill>
                <a:highlight>
                  <a:srgbClr val="FFFFFF"/>
                </a:highlight>
              </a:rPr>
              <a:t>Social-emotional learning (SEL) is the process through which children and adults acquire and effectively apply the knowledge, attitudes, and skills necessary to understand and manage emotions, set and achieve positive goals, feel and show empathy for others, establish and maintain positive relationships, and make responsible decisions.</a:t>
            </a:r>
            <a:endParaRPr b="1" i="0" sz="2400" u="none" cap="none" strike="noStrike">
              <a:solidFill>
                <a:schemeClr val="dk1"/>
              </a:solidFill>
            </a:endParaRPr>
          </a:p>
          <a:p>
            <a:pPr indent="0" lvl="0" marL="457200" marR="0" rtl="0" algn="l">
              <a:spcBef>
                <a:spcPts val="640"/>
              </a:spcBef>
              <a:spcAft>
                <a:spcPts val="0"/>
              </a:spcAft>
              <a:buNone/>
            </a:pPr>
            <a:r>
              <a:t/>
            </a:r>
            <a:endParaRPr sz="3200">
              <a:solidFill>
                <a:schemeClr val="dk1"/>
              </a:solidFill>
            </a:endParaRPr>
          </a:p>
          <a:p>
            <a:pPr indent="0" lvl="0" marL="457200" marR="0" rtl="0" algn="l">
              <a:spcBef>
                <a:spcPts val="640"/>
              </a:spcBef>
              <a:spcAft>
                <a:spcPts val="0"/>
              </a:spcAft>
              <a:buNone/>
            </a:pPr>
            <a:r>
              <a:t/>
            </a:r>
            <a:endParaRPr sz="3200">
              <a:solidFill>
                <a:schemeClr val="dk1"/>
              </a:solidFill>
            </a:endParaRPr>
          </a:p>
          <a:p>
            <a:pPr indent="0" lvl="0" marL="0" marR="0" rtl="0" algn="ctr">
              <a:lnSpc>
                <a:spcPct val="100000"/>
              </a:lnSpc>
              <a:spcBef>
                <a:spcPts val="640"/>
              </a:spcBef>
              <a:spcAft>
                <a:spcPts val="0"/>
              </a:spcAft>
              <a:buClr>
                <a:schemeClr val="dk1"/>
              </a:buClr>
              <a:buFont typeface="Arial"/>
              <a:buNone/>
            </a:pPr>
            <a:r>
              <a:t/>
            </a:r>
            <a:endParaRPr b="0" i="0" sz="3200" u="none" cap="none" strike="noStrik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Slide6.JPG" id="98" name="Google Shape;98;p15"/>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99" name="Google Shape;99;p15"/>
          <p:cNvSpPr txBox="1"/>
          <p:nvPr/>
        </p:nvSpPr>
        <p:spPr>
          <a:xfrm>
            <a:off x="685800" y="1066800"/>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t/>
            </a:r>
            <a:endParaRPr b="0" i="0" sz="6000" u="none" cap="none" strike="noStrike">
              <a:solidFill>
                <a:srgbClr val="C00000"/>
              </a:solidFill>
              <a:latin typeface="Arial"/>
              <a:ea typeface="Arial"/>
              <a:cs typeface="Arial"/>
              <a:sym typeface="Arial"/>
            </a:endParaRPr>
          </a:p>
        </p:txBody>
      </p:sp>
      <p:sp>
        <p:nvSpPr>
          <p:cNvPr id="100" name="Google Shape;100;p15"/>
          <p:cNvSpPr txBox="1"/>
          <p:nvPr/>
        </p:nvSpPr>
        <p:spPr>
          <a:xfrm>
            <a:off x="990600" y="1981200"/>
            <a:ext cx="7315200" cy="40386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None/>
            </a:pPr>
            <a:r>
              <a:t/>
            </a:r>
            <a:endParaRPr/>
          </a:p>
          <a:p>
            <a:pPr indent="0" lvl="1" marL="457200" marR="0" rtl="0" algn="l">
              <a:lnSpc>
                <a:spcPct val="90000"/>
              </a:lnSpc>
              <a:spcBef>
                <a:spcPts val="0"/>
              </a:spcBef>
              <a:spcAft>
                <a:spcPts val="0"/>
              </a:spcAft>
              <a:buNone/>
            </a:pPr>
            <a:r>
              <a:t/>
            </a:r>
            <a:endParaRPr/>
          </a:p>
          <a:p>
            <a:pPr indent="0" lvl="0" marL="0" marR="0" rtl="0" algn="ctr">
              <a:lnSpc>
                <a:spcPct val="90000"/>
              </a:lnSpc>
              <a:spcBef>
                <a:spcPts val="640"/>
              </a:spcBef>
              <a:spcAft>
                <a:spcPts val="0"/>
              </a:spcAft>
              <a:buClr>
                <a:schemeClr val="dk1"/>
              </a:buClr>
              <a:buFont typeface="Arial"/>
              <a:buNone/>
            </a:pPr>
            <a:r>
              <a:t/>
            </a:r>
            <a:endParaRPr b="0" i="0" sz="3200" u="none" cap="none" strike="noStrike">
              <a:solidFill>
                <a:schemeClr val="dk1"/>
              </a:solidFill>
              <a:latin typeface="Arial"/>
              <a:ea typeface="Arial"/>
              <a:cs typeface="Arial"/>
              <a:sym typeface="Arial"/>
            </a:endParaRPr>
          </a:p>
        </p:txBody>
      </p:sp>
      <p:pic>
        <p:nvPicPr>
          <p:cNvPr descr="What is SEL? Social-emotional learning (SEL) is the process through which children and adults acquire and effectively apply the knowledge, attitudes, and skills necessary to understand and manage emotions, set and achieve positive goals, feel and show empathy for others, establish and maintain positive relationships, and make responsible decisions.&#10;&#10;The creators of the Second Step program show what social-emotional skills are and the important role they play throughout our lives.&#10;&#10;Learn more at http://www.cfchildren.org/programs/social-emotional-learning/" id="101" name="Google Shape;101;p15" title="Social-Emotional Learning: What Is SEL and Why It Matters">
            <a:hlinkClick r:id="rId4"/>
          </p:cNvPr>
          <p:cNvPicPr preferRelativeResize="0"/>
          <p:nvPr/>
        </p:nvPicPr>
        <p:blipFill>
          <a:blip r:embed="rId5">
            <a:alphaModFix/>
          </a:blip>
          <a:stretch>
            <a:fillRect/>
          </a:stretch>
        </p:blipFill>
        <p:spPr>
          <a:xfrm>
            <a:off x="898250" y="673675"/>
            <a:ext cx="7228700" cy="54215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pic>
        <p:nvPicPr>
          <p:cNvPr descr="Slide4.JPG" id="106" name="Google Shape;106;p16"/>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07" name="Google Shape;107;p16"/>
          <p:cNvSpPr txBox="1"/>
          <p:nvPr/>
        </p:nvSpPr>
        <p:spPr>
          <a:xfrm>
            <a:off x="685800" y="1066800"/>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rPr lang="en-US" sz="6000">
                <a:solidFill>
                  <a:srgbClr val="C00000"/>
                </a:solidFill>
              </a:rPr>
              <a:t>Class</a:t>
            </a:r>
            <a:endParaRPr b="0" i="0" sz="6000" u="none" cap="none" strike="noStrike">
              <a:solidFill>
                <a:srgbClr val="C00000"/>
              </a:solidFill>
              <a:latin typeface="Arial"/>
              <a:ea typeface="Arial"/>
              <a:cs typeface="Arial"/>
              <a:sym typeface="Arial"/>
            </a:endParaRPr>
          </a:p>
        </p:txBody>
      </p:sp>
      <p:sp>
        <p:nvSpPr>
          <p:cNvPr id="108" name="Google Shape;108;p16"/>
          <p:cNvSpPr txBox="1"/>
          <p:nvPr/>
        </p:nvSpPr>
        <p:spPr>
          <a:xfrm>
            <a:off x="914400" y="1981200"/>
            <a:ext cx="7315200" cy="41325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dk1"/>
                </a:solidFill>
                <a:latin typeface="Arial"/>
                <a:ea typeface="Arial"/>
                <a:cs typeface="Arial"/>
                <a:sym typeface="Arial"/>
              </a:rPr>
              <a:t>* </a:t>
            </a:r>
            <a:r>
              <a:rPr lang="en-US" sz="3600">
                <a:solidFill>
                  <a:schemeClr val="dk1"/>
                </a:solidFill>
              </a:rPr>
              <a:t>44 minutes</a:t>
            </a:r>
            <a:endParaRPr sz="3600"/>
          </a:p>
          <a:p>
            <a:pPr indent="0" lvl="0" marL="0" marR="0" rtl="0" algn="ctr">
              <a:spcBef>
                <a:spcPts val="0"/>
              </a:spcBef>
              <a:spcAft>
                <a:spcPts val="0"/>
              </a:spcAft>
              <a:buNone/>
            </a:pPr>
            <a:r>
              <a:rPr b="0" i="0" lang="en-US" sz="3600" u="none" cap="none" strike="noStrike">
                <a:solidFill>
                  <a:schemeClr val="dk1"/>
                </a:solidFill>
                <a:latin typeface="Arial"/>
                <a:ea typeface="Arial"/>
                <a:cs typeface="Arial"/>
                <a:sym typeface="Arial"/>
              </a:rPr>
              <a:t>* </a:t>
            </a:r>
            <a:r>
              <a:rPr lang="en-US" sz="3600">
                <a:solidFill>
                  <a:schemeClr val="dk1"/>
                </a:solidFill>
              </a:rPr>
              <a:t>One marking period course</a:t>
            </a:r>
            <a:endParaRPr sz="3600">
              <a:solidFill>
                <a:schemeClr val="dk1"/>
              </a:solidFill>
            </a:endParaRPr>
          </a:p>
          <a:p>
            <a:pPr indent="0" lvl="0" marL="0" marR="0" rtl="0" algn="ctr">
              <a:spcBef>
                <a:spcPts val="0"/>
              </a:spcBef>
              <a:spcAft>
                <a:spcPts val="0"/>
              </a:spcAft>
              <a:buNone/>
            </a:pPr>
            <a:r>
              <a:rPr lang="en-US" sz="3600">
                <a:solidFill>
                  <a:schemeClr val="dk1"/>
                </a:solidFill>
              </a:rPr>
              <a:t>*Advisory meetings (discussion and reflection)</a:t>
            </a:r>
            <a:endParaRPr sz="3600">
              <a:solidFill>
                <a:schemeClr val="dk1"/>
              </a:solidFill>
            </a:endParaRPr>
          </a:p>
          <a:p>
            <a:pPr indent="0" lvl="0" marL="0" marR="0" rtl="0" algn="ctr">
              <a:spcBef>
                <a:spcPts val="0"/>
              </a:spcBef>
              <a:spcAft>
                <a:spcPts val="0"/>
              </a:spcAft>
              <a:buNone/>
            </a:pPr>
            <a:r>
              <a:rPr lang="en-US" sz="3600">
                <a:solidFill>
                  <a:schemeClr val="dk1"/>
                </a:solidFill>
              </a:rPr>
              <a:t>*Brain breaks</a:t>
            </a:r>
            <a:endParaRPr sz="3600">
              <a:solidFill>
                <a:schemeClr val="dk1"/>
              </a:solidFill>
            </a:endParaRPr>
          </a:p>
          <a:p>
            <a:pPr indent="0" lvl="0" marL="0" marR="0" rtl="0" algn="ctr">
              <a:spcBef>
                <a:spcPts val="0"/>
              </a:spcBef>
              <a:spcAft>
                <a:spcPts val="0"/>
              </a:spcAft>
              <a:buNone/>
            </a:pPr>
            <a:r>
              <a:t/>
            </a:r>
            <a:endParaRPr/>
          </a:p>
          <a:p>
            <a:pPr indent="0" lvl="0" marL="0" marR="0" rtl="0" algn="ctr">
              <a:lnSpc>
                <a:spcPct val="100000"/>
              </a:lnSpc>
              <a:spcBef>
                <a:spcPts val="640"/>
              </a:spcBef>
              <a:spcAft>
                <a:spcPts val="0"/>
              </a:spcAft>
              <a:buClr>
                <a:schemeClr val="dk1"/>
              </a:buClr>
              <a:buFont typeface="Arial"/>
              <a:buNone/>
            </a:pPr>
            <a:r>
              <a:t/>
            </a:r>
            <a:endParaRPr b="0" i="0" sz="3200" u="none" cap="none" strike="noStrik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pic>
        <p:nvPicPr>
          <p:cNvPr descr="Slide4.JPG" id="113" name="Google Shape;113;p17"/>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14" name="Google Shape;114;p17"/>
          <p:cNvSpPr txBox="1"/>
          <p:nvPr/>
        </p:nvSpPr>
        <p:spPr>
          <a:xfrm>
            <a:off x="201025" y="909950"/>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t/>
            </a:r>
            <a:endParaRPr b="0" i="0" sz="6000" u="none" cap="none" strike="noStrike">
              <a:solidFill>
                <a:srgbClr val="C00000"/>
              </a:solidFill>
              <a:latin typeface="Arial"/>
              <a:ea typeface="Arial"/>
              <a:cs typeface="Arial"/>
              <a:sym typeface="Arial"/>
            </a:endParaRPr>
          </a:p>
        </p:txBody>
      </p:sp>
      <p:sp>
        <p:nvSpPr>
          <p:cNvPr id="115" name="Google Shape;115;p17"/>
          <p:cNvSpPr txBox="1"/>
          <p:nvPr/>
        </p:nvSpPr>
        <p:spPr>
          <a:xfrm>
            <a:off x="914400" y="1981200"/>
            <a:ext cx="7315200" cy="41325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3600">
              <a:solidFill>
                <a:schemeClr val="dk1"/>
              </a:solidFill>
            </a:endParaRPr>
          </a:p>
          <a:p>
            <a:pPr indent="0" lvl="0" marL="0" marR="0" rtl="0" algn="ctr">
              <a:spcBef>
                <a:spcPts val="0"/>
              </a:spcBef>
              <a:spcAft>
                <a:spcPts val="0"/>
              </a:spcAft>
              <a:buNone/>
            </a:pPr>
            <a:r>
              <a:t/>
            </a:r>
            <a:endParaRPr/>
          </a:p>
          <a:p>
            <a:pPr indent="0" lvl="0" marL="0" marR="0" rtl="0" algn="ctr">
              <a:lnSpc>
                <a:spcPct val="100000"/>
              </a:lnSpc>
              <a:spcBef>
                <a:spcPts val="640"/>
              </a:spcBef>
              <a:spcAft>
                <a:spcPts val="0"/>
              </a:spcAft>
              <a:buClr>
                <a:schemeClr val="dk1"/>
              </a:buClr>
              <a:buFont typeface="Arial"/>
              <a:buNone/>
            </a:pPr>
            <a:r>
              <a:t/>
            </a:r>
            <a:endParaRPr b="0" i="0" sz="3200" u="none" cap="none" strike="noStrike">
              <a:solidFill>
                <a:schemeClr val="dk1"/>
              </a:solidFill>
              <a:latin typeface="Arial"/>
              <a:ea typeface="Arial"/>
              <a:cs typeface="Arial"/>
              <a:sym typeface="Arial"/>
            </a:endParaRPr>
          </a:p>
        </p:txBody>
      </p:sp>
      <p:pic>
        <p:nvPicPr>
          <p:cNvPr id="116" name="Google Shape;116;p17"/>
          <p:cNvPicPr preferRelativeResize="0"/>
          <p:nvPr/>
        </p:nvPicPr>
        <p:blipFill rotWithShape="1">
          <a:blip r:embed="rId4">
            <a:alphaModFix/>
          </a:blip>
          <a:srcRect b="0" l="0" r="0" t="0"/>
          <a:stretch/>
        </p:blipFill>
        <p:spPr>
          <a:xfrm>
            <a:off x="483900" y="466350"/>
            <a:ext cx="8176200" cy="61321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pic>
        <p:nvPicPr>
          <p:cNvPr descr="Slide7.JPG" id="121" name="Google Shape;121;p18"/>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22" name="Google Shape;122;p18"/>
          <p:cNvSpPr txBox="1"/>
          <p:nvPr/>
        </p:nvSpPr>
        <p:spPr>
          <a:xfrm>
            <a:off x="685800" y="1066800"/>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rPr lang="en-US" sz="6000">
                <a:solidFill>
                  <a:srgbClr val="C00000"/>
                </a:solidFill>
              </a:rPr>
              <a:t>SEL Competencies</a:t>
            </a:r>
            <a:endParaRPr i="0" sz="6000" u="none" cap="none" strike="noStrike">
              <a:solidFill>
                <a:srgbClr val="C00000"/>
              </a:solidFill>
              <a:latin typeface="Arial"/>
              <a:ea typeface="Arial"/>
              <a:cs typeface="Arial"/>
              <a:sym typeface="Arial"/>
            </a:endParaRPr>
          </a:p>
        </p:txBody>
      </p:sp>
      <p:sp>
        <p:nvSpPr>
          <p:cNvPr id="123" name="Google Shape;123;p18"/>
          <p:cNvSpPr txBox="1"/>
          <p:nvPr/>
        </p:nvSpPr>
        <p:spPr>
          <a:xfrm>
            <a:off x="914400" y="1066800"/>
            <a:ext cx="7315200" cy="4415700"/>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544"/>
              </a:spcBef>
              <a:spcAft>
                <a:spcPts val="0"/>
              </a:spcAft>
              <a:buNone/>
            </a:pPr>
            <a:r>
              <a:t/>
            </a:r>
            <a:endParaRPr b="0" i="0" sz="4800" u="none" cap="none" strike="noStrike">
              <a:solidFill>
                <a:schemeClr val="dk1"/>
              </a:solidFill>
              <a:latin typeface="Arial"/>
              <a:ea typeface="Arial"/>
              <a:cs typeface="Arial"/>
              <a:sym typeface="Arial"/>
            </a:endParaRPr>
          </a:p>
          <a:p>
            <a:pPr indent="-533400" lvl="0" marL="457200" marR="0" rtl="0" algn="l">
              <a:lnSpc>
                <a:spcPct val="80000"/>
              </a:lnSpc>
              <a:spcBef>
                <a:spcPts val="544"/>
              </a:spcBef>
              <a:spcAft>
                <a:spcPts val="0"/>
              </a:spcAft>
              <a:buClr>
                <a:schemeClr val="dk1"/>
              </a:buClr>
              <a:buSzPts val="4800"/>
              <a:buFont typeface="Arial"/>
              <a:buChar char="●"/>
            </a:pPr>
            <a:r>
              <a:rPr lang="en-US" sz="4800">
                <a:solidFill>
                  <a:schemeClr val="dk1"/>
                </a:solidFill>
              </a:rPr>
              <a:t>Self Awareness</a:t>
            </a:r>
            <a:endParaRPr sz="4800">
              <a:solidFill>
                <a:schemeClr val="dk1"/>
              </a:solidFill>
            </a:endParaRPr>
          </a:p>
          <a:p>
            <a:pPr indent="-533400" lvl="0" marL="457200" marR="0" rtl="0" algn="l">
              <a:lnSpc>
                <a:spcPct val="80000"/>
              </a:lnSpc>
              <a:spcBef>
                <a:spcPts val="0"/>
              </a:spcBef>
              <a:spcAft>
                <a:spcPts val="0"/>
              </a:spcAft>
              <a:buClr>
                <a:schemeClr val="dk1"/>
              </a:buClr>
              <a:buSzPts val="4800"/>
              <a:buChar char="●"/>
            </a:pPr>
            <a:r>
              <a:rPr lang="en-US" sz="4800">
                <a:solidFill>
                  <a:schemeClr val="dk1"/>
                </a:solidFill>
              </a:rPr>
              <a:t>Social Awareness</a:t>
            </a:r>
            <a:endParaRPr sz="4800">
              <a:solidFill>
                <a:schemeClr val="dk1"/>
              </a:solidFill>
            </a:endParaRPr>
          </a:p>
          <a:p>
            <a:pPr indent="-533400" lvl="0" marL="457200" marR="0" rtl="0" algn="l">
              <a:lnSpc>
                <a:spcPct val="80000"/>
              </a:lnSpc>
              <a:spcBef>
                <a:spcPts val="0"/>
              </a:spcBef>
              <a:spcAft>
                <a:spcPts val="0"/>
              </a:spcAft>
              <a:buClr>
                <a:schemeClr val="dk1"/>
              </a:buClr>
              <a:buSzPts val="4800"/>
              <a:buChar char="●"/>
            </a:pPr>
            <a:r>
              <a:rPr lang="en-US" sz="4800">
                <a:solidFill>
                  <a:schemeClr val="dk1"/>
                </a:solidFill>
              </a:rPr>
              <a:t>Self Management</a:t>
            </a:r>
            <a:endParaRPr sz="4800">
              <a:solidFill>
                <a:schemeClr val="dk1"/>
              </a:solidFill>
            </a:endParaRPr>
          </a:p>
          <a:p>
            <a:pPr indent="-533400" lvl="0" marL="457200" marR="0" rtl="0" algn="l">
              <a:lnSpc>
                <a:spcPct val="80000"/>
              </a:lnSpc>
              <a:spcBef>
                <a:spcPts val="0"/>
              </a:spcBef>
              <a:spcAft>
                <a:spcPts val="0"/>
              </a:spcAft>
              <a:buClr>
                <a:schemeClr val="dk1"/>
              </a:buClr>
              <a:buSzPts val="4800"/>
              <a:buChar char="●"/>
            </a:pPr>
            <a:r>
              <a:rPr lang="en-US" sz="4800">
                <a:solidFill>
                  <a:schemeClr val="dk1"/>
                </a:solidFill>
              </a:rPr>
              <a:t>Relationship Skills</a:t>
            </a:r>
            <a:endParaRPr sz="4800">
              <a:solidFill>
                <a:schemeClr val="dk1"/>
              </a:solidFill>
            </a:endParaRPr>
          </a:p>
          <a:p>
            <a:pPr indent="-533400" lvl="0" marL="457200" marR="0" rtl="0" algn="l">
              <a:lnSpc>
                <a:spcPct val="80000"/>
              </a:lnSpc>
              <a:spcBef>
                <a:spcPts val="0"/>
              </a:spcBef>
              <a:spcAft>
                <a:spcPts val="0"/>
              </a:spcAft>
              <a:buClr>
                <a:schemeClr val="dk1"/>
              </a:buClr>
              <a:buSzPts val="4800"/>
              <a:buChar char="●"/>
            </a:pPr>
            <a:r>
              <a:rPr lang="en-US" sz="4800">
                <a:solidFill>
                  <a:schemeClr val="dk1"/>
                </a:solidFill>
              </a:rPr>
              <a:t>Decision Making</a:t>
            </a:r>
            <a:endParaRPr sz="48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pic>
        <p:nvPicPr>
          <p:cNvPr descr="Slide10.JPG" id="128" name="Google Shape;128;p19"/>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29" name="Google Shape;129;p19"/>
          <p:cNvSpPr txBox="1"/>
          <p:nvPr/>
        </p:nvSpPr>
        <p:spPr>
          <a:xfrm>
            <a:off x="685800" y="1066800"/>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rPr lang="en-US" sz="6000">
                <a:solidFill>
                  <a:srgbClr val="C00000"/>
                </a:solidFill>
              </a:rPr>
              <a:t>Units</a:t>
            </a:r>
            <a:endParaRPr i="0" sz="6000" u="none" cap="none" strike="noStrike">
              <a:solidFill>
                <a:srgbClr val="C00000"/>
              </a:solidFill>
              <a:latin typeface="Arial"/>
              <a:ea typeface="Arial"/>
              <a:cs typeface="Arial"/>
              <a:sym typeface="Arial"/>
            </a:endParaRPr>
          </a:p>
        </p:txBody>
      </p:sp>
      <p:sp>
        <p:nvSpPr>
          <p:cNvPr id="130" name="Google Shape;130;p19"/>
          <p:cNvSpPr txBox="1"/>
          <p:nvPr/>
        </p:nvSpPr>
        <p:spPr>
          <a:xfrm>
            <a:off x="914400" y="1824375"/>
            <a:ext cx="7315200" cy="3657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720"/>
              </a:spcBef>
              <a:spcAft>
                <a:spcPts val="0"/>
              </a:spcAft>
              <a:buClr>
                <a:schemeClr val="dk1"/>
              </a:buClr>
              <a:buFont typeface="Arial"/>
              <a:buNone/>
            </a:pPr>
            <a:r>
              <a:rPr lang="en-US" sz="3000">
                <a:solidFill>
                  <a:schemeClr val="dk1"/>
                </a:solidFill>
              </a:rPr>
              <a:t>*Mindset and Goals</a:t>
            </a:r>
            <a:endParaRPr sz="3000">
              <a:solidFill>
                <a:schemeClr val="dk1"/>
              </a:solidFill>
            </a:endParaRPr>
          </a:p>
          <a:p>
            <a:pPr indent="0" lvl="0" marL="0" marR="0" rtl="0" algn="l">
              <a:lnSpc>
                <a:spcPct val="100000"/>
              </a:lnSpc>
              <a:spcBef>
                <a:spcPts val="720"/>
              </a:spcBef>
              <a:spcAft>
                <a:spcPts val="0"/>
              </a:spcAft>
              <a:buClr>
                <a:schemeClr val="dk1"/>
              </a:buClr>
              <a:buFont typeface="Arial"/>
              <a:buNone/>
            </a:pPr>
            <a:r>
              <a:rPr lang="en-US" sz="3000">
                <a:solidFill>
                  <a:schemeClr val="dk1"/>
                </a:solidFill>
              </a:rPr>
              <a:t>	-Growing your brain</a:t>
            </a:r>
            <a:endParaRPr sz="3000">
              <a:solidFill>
                <a:schemeClr val="dk1"/>
              </a:solidFill>
            </a:endParaRPr>
          </a:p>
          <a:p>
            <a:pPr indent="0" lvl="0" marL="0" marR="0" rtl="0" algn="l">
              <a:lnSpc>
                <a:spcPct val="100000"/>
              </a:lnSpc>
              <a:spcBef>
                <a:spcPts val="720"/>
              </a:spcBef>
              <a:spcAft>
                <a:spcPts val="0"/>
              </a:spcAft>
              <a:buClr>
                <a:schemeClr val="dk1"/>
              </a:buClr>
              <a:buFont typeface="Arial"/>
              <a:buNone/>
            </a:pPr>
            <a:r>
              <a:rPr lang="en-US" sz="3000">
                <a:solidFill>
                  <a:schemeClr val="dk1"/>
                </a:solidFill>
              </a:rPr>
              <a:t>	-Personalities</a:t>
            </a:r>
            <a:endParaRPr sz="3000">
              <a:solidFill>
                <a:schemeClr val="dk1"/>
              </a:solidFill>
            </a:endParaRPr>
          </a:p>
          <a:p>
            <a:pPr indent="0" lvl="0" marL="0" marR="0" rtl="0" algn="l">
              <a:lnSpc>
                <a:spcPct val="100000"/>
              </a:lnSpc>
              <a:spcBef>
                <a:spcPts val="720"/>
              </a:spcBef>
              <a:spcAft>
                <a:spcPts val="0"/>
              </a:spcAft>
              <a:buClr>
                <a:schemeClr val="dk1"/>
              </a:buClr>
              <a:buFont typeface="Arial"/>
              <a:buNone/>
            </a:pPr>
            <a:r>
              <a:rPr lang="en-US" sz="3000">
                <a:solidFill>
                  <a:schemeClr val="dk1"/>
                </a:solidFill>
              </a:rPr>
              <a:t>	-Goal setting</a:t>
            </a:r>
            <a:endParaRPr sz="3000">
              <a:solidFill>
                <a:schemeClr val="dk1"/>
              </a:solidFill>
            </a:endParaRPr>
          </a:p>
          <a:p>
            <a:pPr indent="0" lvl="0" marL="0" marR="0" rtl="0" algn="l">
              <a:lnSpc>
                <a:spcPct val="100000"/>
              </a:lnSpc>
              <a:spcBef>
                <a:spcPts val="720"/>
              </a:spcBef>
              <a:spcAft>
                <a:spcPts val="0"/>
              </a:spcAft>
              <a:buClr>
                <a:schemeClr val="dk1"/>
              </a:buClr>
              <a:buFont typeface="Arial"/>
              <a:buNone/>
            </a:pPr>
            <a:r>
              <a:rPr lang="en-US" sz="3000">
                <a:solidFill>
                  <a:schemeClr val="dk1"/>
                </a:solidFill>
              </a:rPr>
              <a:t>*Values and Friendship </a:t>
            </a:r>
            <a:endParaRPr sz="3000">
              <a:solidFill>
                <a:schemeClr val="dk1"/>
              </a:solidFill>
            </a:endParaRPr>
          </a:p>
          <a:p>
            <a:pPr indent="0" lvl="0" marL="0" marR="0" rtl="0" algn="l">
              <a:lnSpc>
                <a:spcPct val="100000"/>
              </a:lnSpc>
              <a:spcBef>
                <a:spcPts val="720"/>
              </a:spcBef>
              <a:spcAft>
                <a:spcPts val="0"/>
              </a:spcAft>
              <a:buNone/>
            </a:pPr>
            <a:r>
              <a:rPr lang="en-US" sz="3000">
                <a:solidFill>
                  <a:schemeClr val="dk1"/>
                </a:solidFill>
              </a:rPr>
              <a:t>	-Values and decisions</a:t>
            </a:r>
            <a:endParaRPr sz="3000">
              <a:solidFill>
                <a:schemeClr val="dk1"/>
              </a:solidFill>
            </a:endParaRPr>
          </a:p>
          <a:p>
            <a:pPr indent="0" lvl="0" marL="0" marR="0" rtl="0" algn="l">
              <a:lnSpc>
                <a:spcPct val="100000"/>
              </a:lnSpc>
              <a:spcBef>
                <a:spcPts val="720"/>
              </a:spcBef>
              <a:spcAft>
                <a:spcPts val="0"/>
              </a:spcAft>
              <a:buNone/>
            </a:pPr>
            <a:r>
              <a:rPr lang="en-US" sz="3000">
                <a:solidFill>
                  <a:schemeClr val="dk1"/>
                </a:solidFill>
              </a:rPr>
              <a:t>	-Making friends and challenges</a:t>
            </a:r>
            <a:endParaRPr sz="3000">
              <a:solidFill>
                <a:schemeClr val="dk1"/>
              </a:solidFill>
            </a:endParaRPr>
          </a:p>
          <a:p>
            <a:pPr indent="0" lvl="0" marL="0" marR="0" rtl="0" algn="ctr">
              <a:lnSpc>
                <a:spcPct val="100000"/>
              </a:lnSpc>
              <a:spcBef>
                <a:spcPts val="640"/>
              </a:spcBef>
              <a:spcAft>
                <a:spcPts val="0"/>
              </a:spcAft>
              <a:buClr>
                <a:schemeClr val="dk1"/>
              </a:buClr>
              <a:buFont typeface="Arial"/>
              <a:buNone/>
            </a:pPr>
            <a:r>
              <a:t/>
            </a:r>
            <a:endParaRPr b="0" i="0" sz="3200" u="none" cap="none" strike="noStrik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pic>
        <p:nvPicPr>
          <p:cNvPr descr="Slide10.JPG" id="135" name="Google Shape;135;p20"/>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36" name="Google Shape;136;p20"/>
          <p:cNvSpPr txBox="1"/>
          <p:nvPr/>
        </p:nvSpPr>
        <p:spPr>
          <a:xfrm>
            <a:off x="685800" y="1066800"/>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t/>
            </a:r>
            <a:endParaRPr i="0" sz="6000" u="none" cap="none" strike="noStrike">
              <a:solidFill>
                <a:srgbClr val="C00000"/>
              </a:solidFill>
              <a:latin typeface="Arial"/>
              <a:ea typeface="Arial"/>
              <a:cs typeface="Arial"/>
              <a:sym typeface="Arial"/>
            </a:endParaRPr>
          </a:p>
        </p:txBody>
      </p:sp>
      <p:sp>
        <p:nvSpPr>
          <p:cNvPr id="137" name="Google Shape;137;p20"/>
          <p:cNvSpPr txBox="1"/>
          <p:nvPr/>
        </p:nvSpPr>
        <p:spPr>
          <a:xfrm>
            <a:off x="914400" y="1180550"/>
            <a:ext cx="7315200" cy="4990200"/>
          </a:xfrm>
          <a:prstGeom prst="rect">
            <a:avLst/>
          </a:prstGeom>
          <a:noFill/>
          <a:ln>
            <a:noFill/>
          </a:ln>
        </p:spPr>
        <p:txBody>
          <a:bodyPr anchorCtr="0" anchor="t" bIns="45700" lIns="91425" spcFirstLastPara="1" rIns="91425" wrap="square" tIns="45700">
            <a:noAutofit/>
          </a:bodyPr>
          <a:lstStyle/>
          <a:p>
            <a:pPr indent="0" lvl="0" marL="0" rtl="0" algn="l">
              <a:spcBef>
                <a:spcPts val="720"/>
              </a:spcBef>
              <a:spcAft>
                <a:spcPts val="0"/>
              </a:spcAft>
              <a:buNone/>
            </a:pPr>
            <a:r>
              <a:rPr lang="en-US" sz="2400">
                <a:solidFill>
                  <a:schemeClr val="dk1"/>
                </a:solidFill>
              </a:rPr>
              <a:t>*Thoughts, Emotions, and Decisions</a:t>
            </a:r>
            <a:endParaRPr sz="2400">
              <a:solidFill>
                <a:schemeClr val="dk1"/>
              </a:solidFill>
            </a:endParaRPr>
          </a:p>
          <a:p>
            <a:pPr indent="0" lvl="0" marL="0" rtl="0" algn="l">
              <a:spcBef>
                <a:spcPts val="720"/>
              </a:spcBef>
              <a:spcAft>
                <a:spcPts val="0"/>
              </a:spcAft>
              <a:buNone/>
            </a:pPr>
            <a:r>
              <a:rPr lang="en-US" sz="2400">
                <a:solidFill>
                  <a:schemeClr val="dk1"/>
                </a:solidFill>
              </a:rPr>
              <a:t>	-How emotions affect decision making</a:t>
            </a:r>
            <a:endParaRPr sz="2400">
              <a:solidFill>
                <a:schemeClr val="dk1"/>
              </a:solidFill>
            </a:endParaRPr>
          </a:p>
          <a:p>
            <a:pPr indent="0" lvl="0" marL="0" rtl="0" algn="l">
              <a:spcBef>
                <a:spcPts val="720"/>
              </a:spcBef>
              <a:spcAft>
                <a:spcPts val="0"/>
              </a:spcAft>
              <a:buNone/>
            </a:pPr>
            <a:r>
              <a:rPr lang="en-US" sz="2400">
                <a:solidFill>
                  <a:schemeClr val="dk1"/>
                </a:solidFill>
              </a:rPr>
              <a:t>	-Using values to make good decisions</a:t>
            </a:r>
            <a:endParaRPr sz="2400">
              <a:solidFill>
                <a:schemeClr val="dk1"/>
              </a:solidFill>
            </a:endParaRPr>
          </a:p>
          <a:p>
            <a:pPr indent="0" lvl="0" marL="0" rtl="0" algn="l">
              <a:spcBef>
                <a:spcPts val="720"/>
              </a:spcBef>
              <a:spcAft>
                <a:spcPts val="0"/>
              </a:spcAft>
              <a:buNone/>
            </a:pPr>
            <a:r>
              <a:rPr lang="en-US" sz="2400">
                <a:solidFill>
                  <a:schemeClr val="dk1"/>
                </a:solidFill>
              </a:rPr>
              <a:t>	-Calming down</a:t>
            </a:r>
            <a:endParaRPr sz="2400">
              <a:solidFill>
                <a:schemeClr val="dk1"/>
              </a:solidFill>
            </a:endParaRPr>
          </a:p>
          <a:p>
            <a:pPr indent="0" lvl="0" marL="0" rtl="0" algn="l">
              <a:spcBef>
                <a:spcPts val="720"/>
              </a:spcBef>
              <a:spcAft>
                <a:spcPts val="0"/>
              </a:spcAft>
              <a:buNone/>
            </a:pPr>
            <a:r>
              <a:rPr lang="en-US" sz="2400">
                <a:solidFill>
                  <a:schemeClr val="dk1"/>
                </a:solidFill>
              </a:rPr>
              <a:t>  *Peer Conflicts</a:t>
            </a:r>
            <a:endParaRPr sz="2400">
              <a:solidFill>
                <a:schemeClr val="dk1"/>
              </a:solidFill>
            </a:endParaRPr>
          </a:p>
          <a:p>
            <a:pPr indent="0" lvl="0" marL="0" rtl="0" algn="l">
              <a:spcBef>
                <a:spcPts val="720"/>
              </a:spcBef>
              <a:spcAft>
                <a:spcPts val="0"/>
              </a:spcAft>
              <a:buNone/>
            </a:pPr>
            <a:r>
              <a:rPr lang="en-US" sz="2400">
                <a:solidFill>
                  <a:schemeClr val="dk1"/>
                </a:solidFill>
              </a:rPr>
              <a:t>	-Recognizing perspectives</a:t>
            </a:r>
            <a:endParaRPr sz="2400">
              <a:solidFill>
                <a:schemeClr val="dk1"/>
              </a:solidFill>
            </a:endParaRPr>
          </a:p>
          <a:p>
            <a:pPr indent="0" lvl="0" marL="0" rtl="0" algn="l">
              <a:spcBef>
                <a:spcPts val="720"/>
              </a:spcBef>
              <a:spcAft>
                <a:spcPts val="0"/>
              </a:spcAft>
              <a:buNone/>
            </a:pPr>
            <a:r>
              <a:rPr lang="en-US" sz="2400">
                <a:solidFill>
                  <a:schemeClr val="dk1"/>
                </a:solidFill>
              </a:rPr>
              <a:t>	-Resolving conflicts</a:t>
            </a:r>
            <a:endParaRPr sz="2400">
              <a:solidFill>
                <a:schemeClr val="dk1"/>
              </a:solidFill>
            </a:endParaRPr>
          </a:p>
          <a:p>
            <a:pPr indent="0" lvl="0" marL="0" rtl="0" algn="l">
              <a:spcBef>
                <a:spcPts val="720"/>
              </a:spcBef>
              <a:spcAft>
                <a:spcPts val="0"/>
              </a:spcAft>
              <a:buNone/>
            </a:pPr>
            <a:r>
              <a:rPr lang="en-US" sz="2400">
                <a:solidFill>
                  <a:schemeClr val="dk1"/>
                </a:solidFill>
              </a:rPr>
              <a:t>	-Making amends</a:t>
            </a:r>
            <a:endParaRPr sz="2400">
              <a:solidFill>
                <a:schemeClr val="dk1"/>
              </a:solidFill>
            </a:endParaRPr>
          </a:p>
          <a:p>
            <a:pPr indent="0" lvl="0" marL="0" rtl="0" algn="l">
              <a:spcBef>
                <a:spcPts val="720"/>
              </a:spcBef>
              <a:spcAft>
                <a:spcPts val="0"/>
              </a:spcAft>
              <a:buNone/>
            </a:pPr>
            <a:r>
              <a:rPr lang="en-US" sz="2400">
                <a:solidFill>
                  <a:schemeClr val="dk1"/>
                </a:solidFill>
              </a:rPr>
              <a:t>	-Bullying</a:t>
            </a:r>
            <a:endParaRPr sz="2400">
              <a:solidFill>
                <a:schemeClr val="dk1"/>
              </a:solidFill>
            </a:endParaRPr>
          </a:p>
          <a:p>
            <a:pPr indent="0" lvl="0" marL="0" rtl="0" algn="l">
              <a:spcBef>
                <a:spcPts val="720"/>
              </a:spcBef>
              <a:spcAft>
                <a:spcPts val="0"/>
              </a:spcAft>
              <a:buClr>
                <a:schemeClr val="dk1"/>
              </a:buClr>
              <a:buFont typeface="Arial"/>
              <a:buNone/>
            </a:pPr>
            <a:r>
              <a:rPr lang="en-US" sz="2400">
                <a:solidFill>
                  <a:schemeClr val="dk1"/>
                </a:solidFill>
              </a:rPr>
              <a:t>	-Healthy vs. unhealthy relationships</a:t>
            </a:r>
            <a:endParaRPr sz="2400">
              <a:solidFill>
                <a:schemeClr val="dk1"/>
              </a:solidFill>
            </a:endParaRPr>
          </a:p>
          <a:p>
            <a:pPr indent="0" lvl="0" marL="0" marR="0" rtl="0" algn="ctr">
              <a:lnSpc>
                <a:spcPct val="100000"/>
              </a:lnSpc>
              <a:spcBef>
                <a:spcPts val="640"/>
              </a:spcBef>
              <a:spcAft>
                <a:spcPts val="0"/>
              </a:spcAft>
              <a:buClr>
                <a:schemeClr val="dk1"/>
              </a:buClr>
              <a:buFont typeface="Arial"/>
              <a:buNone/>
            </a:pPr>
            <a:r>
              <a:t/>
            </a:r>
            <a:endParaRPr b="0" i="0" sz="2400" u="none" cap="none" strike="noStrik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pic>
        <p:nvPicPr>
          <p:cNvPr descr="Slide10.JPG" id="142" name="Google Shape;142;p21"/>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43" name="Google Shape;143;p21"/>
          <p:cNvSpPr txBox="1"/>
          <p:nvPr/>
        </p:nvSpPr>
        <p:spPr>
          <a:xfrm>
            <a:off x="685800" y="1066800"/>
            <a:ext cx="7772400" cy="1143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Font typeface="Arial"/>
              <a:buNone/>
            </a:pPr>
            <a:r>
              <a:rPr lang="en-US" sz="6000">
                <a:solidFill>
                  <a:srgbClr val="C00000"/>
                </a:solidFill>
              </a:rPr>
              <a:t>Grading</a:t>
            </a:r>
            <a:endParaRPr i="0" sz="6000" u="none" cap="none" strike="noStrike">
              <a:solidFill>
                <a:srgbClr val="C00000"/>
              </a:solidFill>
              <a:latin typeface="Arial"/>
              <a:ea typeface="Arial"/>
              <a:cs typeface="Arial"/>
              <a:sym typeface="Arial"/>
            </a:endParaRPr>
          </a:p>
        </p:txBody>
      </p:sp>
      <p:sp>
        <p:nvSpPr>
          <p:cNvPr id="144" name="Google Shape;144;p21"/>
          <p:cNvSpPr txBox="1"/>
          <p:nvPr/>
        </p:nvSpPr>
        <p:spPr>
          <a:xfrm>
            <a:off x="914400" y="1981200"/>
            <a:ext cx="7315200" cy="3657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640"/>
              </a:spcBef>
              <a:spcAft>
                <a:spcPts val="0"/>
              </a:spcAft>
              <a:buClr>
                <a:schemeClr val="dk1"/>
              </a:buClr>
              <a:buFont typeface="Arial"/>
              <a:buNone/>
            </a:pPr>
            <a:r>
              <a:rPr lang="en-US" sz="3600">
                <a:solidFill>
                  <a:schemeClr val="dk1"/>
                </a:solidFill>
              </a:rPr>
              <a:t>*Classwork/Participation 40%</a:t>
            </a:r>
            <a:endParaRPr sz="3600">
              <a:solidFill>
                <a:schemeClr val="dk1"/>
              </a:solidFill>
            </a:endParaRPr>
          </a:p>
          <a:p>
            <a:pPr indent="0" lvl="0" marL="0" marR="0" rtl="0" algn="l">
              <a:lnSpc>
                <a:spcPct val="100000"/>
              </a:lnSpc>
              <a:spcBef>
                <a:spcPts val="640"/>
              </a:spcBef>
              <a:spcAft>
                <a:spcPts val="0"/>
              </a:spcAft>
              <a:buClr>
                <a:schemeClr val="dk1"/>
              </a:buClr>
              <a:buFont typeface="Arial"/>
              <a:buNone/>
            </a:pPr>
            <a:r>
              <a:rPr lang="en-US" sz="3600">
                <a:solidFill>
                  <a:schemeClr val="dk1"/>
                </a:solidFill>
              </a:rPr>
              <a:t>*Homework 10%</a:t>
            </a:r>
            <a:endParaRPr sz="3600">
              <a:solidFill>
                <a:schemeClr val="dk1"/>
              </a:solidFill>
            </a:endParaRPr>
          </a:p>
          <a:p>
            <a:pPr indent="0" lvl="0" marL="0" marR="0" rtl="0" algn="l">
              <a:lnSpc>
                <a:spcPct val="100000"/>
              </a:lnSpc>
              <a:spcBef>
                <a:spcPts val="640"/>
              </a:spcBef>
              <a:spcAft>
                <a:spcPts val="0"/>
              </a:spcAft>
              <a:buClr>
                <a:schemeClr val="dk1"/>
              </a:buClr>
              <a:buFont typeface="Arial"/>
              <a:buNone/>
            </a:pPr>
            <a:r>
              <a:rPr lang="en-US" sz="3600">
                <a:solidFill>
                  <a:schemeClr val="dk1"/>
                </a:solidFill>
              </a:rPr>
              <a:t>*Assessment 50%</a:t>
            </a:r>
            <a:endParaRPr sz="3600">
              <a:solidFill>
                <a:schemeClr val="dk1"/>
              </a:solidFill>
            </a:endParaRPr>
          </a:p>
          <a:p>
            <a:pPr indent="0" lvl="0" marL="0" marR="0" rtl="0" algn="l">
              <a:lnSpc>
                <a:spcPct val="100000"/>
              </a:lnSpc>
              <a:spcBef>
                <a:spcPts val="640"/>
              </a:spcBef>
              <a:spcAft>
                <a:spcPts val="0"/>
              </a:spcAft>
              <a:buClr>
                <a:schemeClr val="dk1"/>
              </a:buClr>
              <a:buFont typeface="Arial"/>
              <a:buNone/>
            </a:pPr>
            <a:r>
              <a:rPr lang="en-US" sz="3600">
                <a:solidFill>
                  <a:schemeClr val="dk1"/>
                </a:solidFill>
              </a:rPr>
              <a:t>	</a:t>
            </a:r>
            <a:endParaRPr sz="36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